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7"/>
  </p:notesMasterIdLst>
  <p:sldIdLst>
    <p:sldId id="260" r:id="rId3"/>
    <p:sldId id="261" r:id="rId4"/>
    <p:sldId id="262" r:id="rId5"/>
    <p:sldId id="263" r:id="rId6"/>
    <p:sldId id="297" r:id="rId7"/>
    <p:sldId id="296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/>
              <a:t>推し活したことが</a:t>
            </a:r>
            <a:r>
              <a:rPr lang="en-US"/>
              <a:t>...</a:t>
            </a:r>
            <a:endParaRPr lang="ja-JP"/>
          </a:p>
        </c:rich>
      </c:tx>
      <c:layout>
        <c:manualLayout>
          <c:xMode val="edge"/>
          <c:yMode val="edge"/>
          <c:x val="0.2544374453193351"/>
          <c:y val="7.47008510309158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2701026901423404"/>
          <c:w val="0.93888888888888888"/>
          <c:h val="0.691466957078479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ある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24.5</c:v>
                </c:pt>
                <c:pt idx="1">
                  <c:v>60.8</c:v>
                </c:pt>
                <c:pt idx="2">
                  <c:v>29.2</c:v>
                </c:pt>
                <c:pt idx="3">
                  <c:v>35.6</c:v>
                </c:pt>
                <c:pt idx="4">
                  <c:v>43.2</c:v>
                </c:pt>
                <c:pt idx="5">
                  <c:v>53.4</c:v>
                </c:pt>
                <c:pt idx="6" formatCode="0.0">
                  <c:v>41.116666666666667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0-474C-A8F5-B19EA10ED7F9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なし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Sheet1!$D$3:$D$9</c:f>
              <c:numCache>
                <c:formatCode>General</c:formatCode>
                <c:ptCount val="7"/>
                <c:pt idx="0">
                  <c:v>75.5</c:v>
                </c:pt>
                <c:pt idx="1">
                  <c:v>39.200000000000003</c:v>
                </c:pt>
                <c:pt idx="2">
                  <c:v>70.8</c:v>
                </c:pt>
                <c:pt idx="3">
                  <c:v>64.400000000000006</c:v>
                </c:pt>
                <c:pt idx="4">
                  <c:v>56.8</c:v>
                </c:pt>
                <c:pt idx="5">
                  <c:v>46.6</c:v>
                </c:pt>
                <c:pt idx="6" formatCode="0.0">
                  <c:v>58.883333333333333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20-474C-A8F5-B19EA10ED7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8733535"/>
        <c:axId val="28731455"/>
      </c:barChart>
      <c:catAx>
        <c:axId val="2873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1455"/>
        <c:crosses val="autoZero"/>
        <c:auto val="1"/>
        <c:lblAlgn val="ctr"/>
        <c:lblOffset val="100"/>
        <c:noMultiLvlLbl val="0"/>
      </c:catAx>
      <c:valAx>
        <c:axId val="287314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29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日々が楽しくなり幸せに</a:t>
            </a:r>
            <a:endParaRPr sz="15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なれる</a:t>
            </a:r>
            <a:endParaRPr sz="17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最も大きい分野は、アニメ、次いでアイドル</a:t>
            </a: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872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最も大きい分野は、アニメ、次いでアイドル</a:t>
            </a: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B6FDCF27-6C7E-188C-3DF1-CA2FC4726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8020097"/>
              </p:ext>
            </p:extLst>
          </p:nvPr>
        </p:nvGraphicFramePr>
        <p:xfrm>
          <a:off x="467958" y="1269402"/>
          <a:ext cx="4572000" cy="3400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A31EF4-5F6E-E398-8FA3-6E407BFC574C}"/>
              </a:ext>
            </a:extLst>
          </p:cNvPr>
          <p:cNvSpPr txBox="1"/>
          <p:nvPr/>
        </p:nvSpPr>
        <p:spPr>
          <a:xfrm>
            <a:off x="4927823" y="1701908"/>
            <a:ext cx="39749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/>
              <a:t>・アニメ</a:t>
            </a:r>
            <a:r>
              <a:rPr lang="en-US" altLang="ja-JP" sz="1800" b="1" dirty="0"/>
              <a:t>/</a:t>
            </a:r>
            <a:r>
              <a:rPr lang="ja-JP" altLang="en-US" sz="1800" b="1" dirty="0"/>
              <a:t>アイドルが大きな分野</a:t>
            </a:r>
            <a:endParaRPr lang="en-US" altLang="ja-JP" sz="1800" b="1" dirty="0"/>
          </a:p>
          <a:p>
            <a:r>
              <a:rPr lang="ja-JP" altLang="en-US" sz="1800" b="1" dirty="0"/>
              <a:t>・約過半数が推し活したことがある</a:t>
            </a:r>
            <a:endParaRPr lang="en-US" altLang="ja-JP" sz="1800" b="1" dirty="0"/>
          </a:p>
          <a:p>
            <a:r>
              <a:rPr lang="ja-JP" altLang="en-US" sz="1800" b="1" dirty="0"/>
              <a:t>・コロナ禍で推しや好きなものが</a:t>
            </a:r>
            <a:endParaRPr lang="en-US" altLang="ja-JP" sz="1800" b="1" dirty="0"/>
          </a:p>
          <a:p>
            <a:r>
              <a:rPr lang="ja-JP" altLang="en-US" sz="1800" b="1" dirty="0"/>
              <a:t>　出来る人が増加</a:t>
            </a:r>
            <a:endParaRPr lang="en-US" altLang="ja-JP" sz="1800" b="1" dirty="0"/>
          </a:p>
          <a:p>
            <a:r>
              <a:rPr lang="ja-JP" altLang="en-US" sz="1800" b="1" dirty="0"/>
              <a:t>・ほとんどのサイトで若者のグラフ</a:t>
            </a:r>
            <a:endParaRPr lang="en-US" altLang="ja-JP" sz="1800" b="1" dirty="0"/>
          </a:p>
          <a:p>
            <a:r>
              <a:rPr lang="ja-JP" altLang="en-US" sz="1800" b="1" dirty="0"/>
              <a:t>　は約</a:t>
            </a:r>
            <a:r>
              <a:rPr lang="en-US" altLang="ja-JP" sz="1800" b="1" dirty="0"/>
              <a:t>7</a:t>
            </a:r>
            <a:r>
              <a:rPr lang="ja-JP" altLang="en-US" sz="1800" b="1" dirty="0"/>
              <a:t>割越えが</a:t>
            </a:r>
            <a:r>
              <a:rPr lang="en-US" altLang="ja-JP" sz="1800" b="1" dirty="0"/>
              <a:t>’</a:t>
            </a:r>
            <a:r>
              <a:rPr lang="ja-JP" altLang="en-US" sz="1800" b="1" dirty="0"/>
              <a:t>ある</a:t>
            </a:r>
            <a:r>
              <a:rPr lang="en-US" altLang="ja-JP" sz="1800" b="1" dirty="0"/>
              <a:t>‘</a:t>
            </a:r>
            <a:r>
              <a:rPr lang="ja-JP" altLang="en-US" sz="1800" b="1" dirty="0"/>
              <a:t>を占めている</a:t>
            </a:r>
            <a:endParaRPr lang="en-US" altLang="ja-JP" sz="1800" b="1" dirty="0"/>
          </a:p>
          <a:p>
            <a:r>
              <a:rPr lang="ja-JP" altLang="en-US" sz="1800" b="1" dirty="0"/>
              <a:t>・高校生</a:t>
            </a:r>
            <a:r>
              <a:rPr lang="en-US" altLang="ja-JP" sz="1800" b="1" dirty="0"/>
              <a:t>/</a:t>
            </a:r>
            <a:r>
              <a:rPr lang="ja-JP" altLang="en-US" sz="1800" b="1" dirty="0"/>
              <a:t>大学生では</a:t>
            </a:r>
            <a:r>
              <a:rPr lang="en-US" altLang="ja-JP" sz="1800" b="1" dirty="0"/>
              <a:t>8</a:t>
            </a:r>
            <a:r>
              <a:rPr lang="ja-JP" altLang="en-US" sz="1800" b="1" dirty="0"/>
              <a:t>割を超える</a:t>
            </a:r>
            <a:endParaRPr lang="en-US" altLang="ja-JP" sz="1800" b="1" dirty="0"/>
          </a:p>
          <a:p>
            <a:r>
              <a:rPr lang="ja-JP" altLang="en-US" sz="1800" b="1" dirty="0"/>
              <a:t>　サイトも見受けられた</a:t>
            </a:r>
          </a:p>
        </p:txBody>
      </p:sp>
      <p:sp>
        <p:nvSpPr>
          <p:cNvPr id="5" name="星: 12 pt 4">
            <a:extLst>
              <a:ext uri="{FF2B5EF4-FFF2-40B4-BE49-F238E27FC236}">
                <a16:creationId xmlns:a16="http://schemas.microsoft.com/office/drawing/2014/main" id="{3F77B0D5-A721-D1D0-0096-145A7B5F981C}"/>
              </a:ext>
            </a:extLst>
          </p:cNvPr>
          <p:cNvSpPr/>
          <p:nvPr/>
        </p:nvSpPr>
        <p:spPr>
          <a:xfrm>
            <a:off x="5266742" y="334525"/>
            <a:ext cx="3636031" cy="1127413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動機スライド</a:t>
            </a:r>
            <a:r>
              <a:rPr kumimoji="1" lang="en-US" altLang="ja-JP" dirty="0"/>
              <a:t>_</a:t>
            </a:r>
            <a:r>
              <a:rPr kumimoji="1" lang="ja-JP" altLang="en-US" dirty="0"/>
              <a:t>例その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947</Words>
  <Application>Microsoft Office PowerPoint</Application>
  <PresentationFormat>画面に合わせる (16:9)</PresentationFormat>
  <Paragraphs>241</Paragraphs>
  <Slides>34</Slides>
  <Notes>34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34</vt:i4>
      </vt:variant>
    </vt:vector>
  </HeadingPairs>
  <TitlesOfParts>
    <vt:vector size="40" baseType="lpstr"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アプリの制作経緯ー動機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澄川陽紀</cp:lastModifiedBy>
  <cp:revision>9</cp:revision>
  <dcterms:modified xsi:type="dcterms:W3CDTF">2022-06-28T23:47:26Z</dcterms:modified>
</cp:coreProperties>
</file>